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7053263" cy="10180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9">
          <p15:clr>
            <a:srgbClr val="A4A3A4"/>
          </p15:clr>
        </p15:guide>
        <p15:guide id="2" pos="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97407"/>
    <a:srgbClr val="0356FD"/>
    <a:srgbClr val="18B818"/>
    <a:srgbClr val="CCFFFF"/>
    <a:srgbClr val="DDDDDD"/>
    <a:srgbClr val="CCFFCC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92" autoAdjust="0"/>
    <p:restoredTop sz="97210" autoAdjust="0"/>
  </p:normalViewPr>
  <p:slideViewPr>
    <p:cSldViewPr>
      <p:cViewPr>
        <p:scale>
          <a:sx n="59" d="100"/>
          <a:sy n="59" d="100"/>
        </p:scale>
        <p:origin x="-1668" y="36"/>
      </p:cViewPr>
      <p:guideLst>
        <p:guide orient="horz" pos="6239"/>
        <p:guide pos="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D5180-93B3-4F47-9C30-6ADDEEAFF568}" type="datetimeFigureOut">
              <a:rPr kumimoji="1" lang="ja-JP" altLang="en-US" smtClean="0"/>
              <a:pPr/>
              <a:t>2022/7/20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273175"/>
            <a:ext cx="237966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50" y="4899025"/>
            <a:ext cx="5643563" cy="400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7105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738" y="967105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70AF5-FD0D-43BE-B3A5-74B99D6DC0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9105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470AF5-FD0D-43BE-B3A5-74B99D6DC0E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1378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7315381-916B-C486-CF5B-99A1ABD8E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BE6DB7E-FEB9-495C-A91E-1831551129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21F4D3-B4DD-BF2F-86DC-FF988348C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07014-C339-4609-990F-0E504A729C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2192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9746C7A-9121-2E40-1B0F-0AC7190C5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06219F0-C3B4-F4E9-1AF9-B6B99F6A6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912B12A-6443-2669-F264-BDEB41F34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78E59-EEB9-4DDD-8467-2719033031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8923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02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02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4AF67B1-BD46-0878-F121-7FB72C033A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83CB71A-56B2-FAAC-7A66-7B7C4847B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FF2AE69-3D4A-2EA0-B041-5E6202368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9A95-7792-4E00-BCA3-D26C4108A1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8348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8463"/>
            <a:ext cx="6172200" cy="1651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A2776E-530A-35E0-2750-0B537D1DC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A511F6-3B86-2846-9B52-C578D47FE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C9D487D-33AB-1E3F-8080-7BEFCB3C3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599C5-1706-4D89-BC04-C94D219370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6334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7F0B954-9D00-2A7A-27FA-C66CE3417A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2038565-2B4F-9BD1-CE2A-380231794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D42026B-7177-413F-6EF9-52D06B50F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41CC-1FE5-4621-8CD0-50F0D51D80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2202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1D5516D-D7F2-C10E-DF0A-1F44205AD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87CC14-1042-A34E-1E32-1DEC7EA39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48DFF9F-45B5-E06D-0971-CCB6CF363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653B9-E4B3-4952-A87E-AB0FEDE84B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4024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8C2897D-3841-5257-D344-4AAE8C4B1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0A4D22-42E6-9351-2D52-931288338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344E05-C962-C8BA-A302-B84459E7E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1A6B-B31A-4596-AC11-DE53C42D9C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5467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7BFFE31-25BA-7215-4F13-C2C153208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07C7157-1286-6984-97F1-3DE67DEF2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8674BA0-893A-EC85-47CA-C88AC9251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106C-1DA9-4710-A3DB-778D9B55B2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68837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DF3DF28-3D9D-AEE9-8A09-315E3C416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69E31BB-4922-BA65-13DA-BFF49FFA0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A99D3A0-1BA8-2F25-5C7E-CD857FEDC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03F8-8A1D-4DB9-9584-098768C954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8655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3280AE2-252A-B18D-F551-072AE4BEB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C2CA8B5-6AD3-FCCD-4808-B0C4A6AD9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E6ABBA-83FA-E73F-696E-DED2E552A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1EAB3-A705-4122-BADB-8AA9F7C055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8476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7E51671-9413-D1B1-B25B-067674626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D32AEE4-8CDB-659E-4772-DCBBC74B5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8F9918-88A5-8F9B-6091-35ED1E455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130E2-84DF-4AEB-A2B3-3B193C3276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7541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5E40327-E50F-C0DE-4E44-69505E607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D695A87-E9D1-7AD3-C6D0-23D4C725E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12DF01-4E19-CD8E-7632-DAC5EDEA8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647A-3DDA-47EB-AD95-CAE2B1909D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0520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7DF585B-4361-A6D8-EB1D-835428147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5" tIns="46977" rIns="93955" bIns="469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6DC2507-67A8-A7C5-0A61-06CFDBFB6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5" tIns="46977" rIns="93955" bIns="46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474F8CE-771D-2015-F283-5C6C998A1A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1763"/>
            <a:ext cx="1600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5" tIns="46977" rIns="93955" bIns="469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9155523-8D75-B4DA-246E-A27A88D236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1763"/>
            <a:ext cx="21717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5" tIns="46977" rIns="93955" bIns="4697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125CA27-FD6D-19B0-90C5-B8CDEFA765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1763"/>
            <a:ext cx="1600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5" tIns="46977" rIns="93955" bIns="469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BD165C3-FB05-47C9-AEE6-838DF3ABBF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39800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39800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39800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39800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Char char="•"/>
        <a:defRPr kumimoji="1" sz="33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74750" indent="-234950" algn="l" defTabSz="93980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14550" indent="-234950" algn="l" defTabSz="939800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571750" indent="-234950" algn="l" defTabSz="93980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28950" indent="-234950" algn="l" defTabSz="93980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486150" indent="-234950" algn="l" defTabSz="93980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43350" indent="-234950" algn="l" defTabSz="93980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xmlns="" id="{52E5F2FF-4826-2039-7822-DF93DA0F6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381232"/>
            <a:ext cx="5329238" cy="4464050"/>
          </a:xfrm>
        </p:spPr>
        <p:txBody>
          <a:bodyPr/>
          <a:lstStyle/>
          <a:p>
            <a:pPr algn="l"/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開催方法：対面とオンライン・ハイブリット方式（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＜プログラム＞　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10:30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10:55</a:t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・挨拶、オリエンテーション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10:55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11:55</a:t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・記念講演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演題「高齢期の健康生きがいについて」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～在宅医療の実践の視点から～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蘆野吉和（</a:t>
            </a:r>
            <a:r>
              <a:rPr lang="zh-CN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ホスピス・在宅ケア研究会理事長）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13:00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14:30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・分科会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第１　フレイル予防と健康生きがい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第２　在宅医療と健康生きがい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第３　ロボットの活用と健康生きがい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第４　地域共生と健康生きがい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第５　人生１００年時代の学習と健康生きがい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14:40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15:00</a:t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・全体会、閉会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600" b="1" dirty="0" smtClean="0">
                <a:solidFill>
                  <a:srgbClr val="0099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ja-JP" altLang="en-US" sz="1600" dirty="0">
              <a:solidFill>
                <a:srgbClr val="0099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テキスト プレースホルダー 2">
            <a:extLst>
              <a:ext uri="{FF2B5EF4-FFF2-40B4-BE49-F238E27FC236}">
                <a16:creationId xmlns:a16="http://schemas.microsoft.com/office/drawing/2014/main" xmlns="" id="{FDC5CB7F-B988-BF42-4BE2-981A2EC274E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0" y="7019044"/>
            <a:ext cx="6886576" cy="2886956"/>
          </a:xfrm>
          <a:solidFill>
            <a:srgbClr val="009900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altLang="ja-JP" sz="32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2022</a:t>
            </a:r>
            <a:r>
              <a:rPr lang="ja-JP" altLang="en-US" sz="32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年</a:t>
            </a:r>
            <a:r>
              <a:rPr lang="en-US" altLang="ja-JP" sz="5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11</a:t>
            </a:r>
            <a:r>
              <a:rPr lang="ja-JP" altLang="en-US" sz="32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月</a:t>
            </a:r>
            <a:r>
              <a:rPr lang="en-US" altLang="ja-JP" sz="5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12</a:t>
            </a:r>
            <a:r>
              <a:rPr lang="ja-JP" altLang="en-US" sz="32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日（土） </a:t>
            </a:r>
            <a:r>
              <a:rPr lang="en-US" altLang="ja-JP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10</a:t>
            </a:r>
            <a:r>
              <a:rPr lang="ja-JP" altLang="en-US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：</a:t>
            </a:r>
            <a:r>
              <a:rPr lang="en-US" altLang="ja-JP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30</a:t>
            </a:r>
            <a:r>
              <a:rPr lang="ja-JP" altLang="en-US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～</a:t>
            </a:r>
            <a:r>
              <a:rPr lang="en-US" altLang="ja-JP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15</a:t>
            </a:r>
            <a:r>
              <a:rPr lang="ja-JP" altLang="en-US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：</a:t>
            </a:r>
            <a:r>
              <a:rPr lang="en-US" altLang="ja-JP" sz="2400" dirty="0">
                <a:solidFill>
                  <a:schemeClr val="bg1"/>
                </a:solidFill>
                <a:latin typeface="+mj-lt"/>
                <a:ea typeface="HGPｺﾞｼｯｸE" pitchFamily="50" charset="-128"/>
              </a:rPr>
              <a:t>00</a:t>
            </a:r>
            <a:endParaRPr lang="en-US" altLang="ja-JP" sz="14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　健康生きがい学会　 </a:t>
            </a:r>
            <a:r>
              <a:rPr lang="en-US" altLang="ja-JP" sz="1400" dirty="0">
                <a:solidFill>
                  <a:schemeClr val="bg1"/>
                </a:solidFill>
              </a:rPr>
              <a:t>HP http://ikigaigakkai.com/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endParaRPr lang="en-US" altLang="ja-JP" sz="14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申込　</a:t>
            </a: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対面とオンライン・ハイブリット方式で開催します。　　　　　</a:t>
            </a:r>
            <a:endParaRPr lang="en-US" altLang="ja-JP" sz="14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　　　　　お申し込みはこちらのメールアドレスにお願いします。</a:t>
            </a:r>
          </a:p>
          <a:p>
            <a:pPr marL="0" indent="0">
              <a:buFontTx/>
              <a:buNone/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　　　　　⇒</a:t>
            </a:r>
            <a:r>
              <a:rPr lang="en-US" altLang="ja-JP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E-mail : info@ikigai-zaidan.or.jp</a:t>
            </a: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</a:p>
          <a:p>
            <a:pPr marL="0" indent="0">
              <a:buFontTx/>
              <a:buNone/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　　　　　</a:t>
            </a:r>
            <a:r>
              <a:rPr lang="en-US" altLang="ja-JP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※</a:t>
            </a: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お申し込いただいたメールアドレスに</a:t>
            </a:r>
            <a:r>
              <a:rPr lang="en-US" altLang="ja-JP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Zoom</a:t>
            </a: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設定方法等をお送りします。</a:t>
            </a:r>
            <a:endParaRPr lang="en-US" altLang="ja-JP" sz="14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　　　　　　　お申し込みの際は必ず、ご参加希望の分科会番号（１～５）をお知らせください。</a:t>
            </a:r>
            <a:endParaRPr lang="en-US" altLang="ja-JP" sz="14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　　　　　　　</a:t>
            </a:r>
            <a:r>
              <a:rPr lang="en-US" altLang="ja-JP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Zoom</a:t>
            </a:r>
            <a:r>
              <a:rPr lang="ja-JP" altLang="en-US" sz="14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参加の方には事前に大会プログラムを郵送します。</a:t>
            </a:r>
          </a:p>
        </p:txBody>
      </p:sp>
      <p:sp>
        <p:nvSpPr>
          <p:cNvPr id="2052" name="コンテンツ プレースホルダー 3">
            <a:extLst>
              <a:ext uri="{FF2B5EF4-FFF2-40B4-BE49-F238E27FC236}">
                <a16:creationId xmlns:a16="http://schemas.microsoft.com/office/drawing/2014/main" xmlns="" id="{A1655932-111F-12FB-C541-1F6354D2A55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014936" y="301636"/>
            <a:ext cx="1771650" cy="6294438"/>
          </a:xfrm>
        </p:spPr>
        <p:txBody>
          <a:bodyPr vert="eaVert"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ja-JP" altLang="en-US" sz="4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健康生きがい学会</a:t>
            </a:r>
            <a:endParaRPr lang="en-US" altLang="ja-JP" sz="4800" b="1" dirty="0">
              <a:solidFill>
                <a:srgbClr val="0099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ja-JP" altLang="en-US" sz="4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4800" b="1" dirty="0">
                <a:solidFill>
                  <a:srgbClr val="0099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12</a:t>
            </a:r>
            <a:r>
              <a:rPr lang="ja-JP" altLang="en-US" sz="4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回大会 </a:t>
            </a:r>
          </a:p>
        </p:txBody>
      </p:sp>
      <p:sp>
        <p:nvSpPr>
          <p:cNvPr id="2053" name="テキスト ボックス 5">
            <a:extLst>
              <a:ext uri="{FF2B5EF4-FFF2-40B4-BE49-F238E27FC236}">
                <a16:creationId xmlns:a16="http://schemas.microsoft.com/office/drawing/2014/main" xmlns="" id="{C63CA64C-3488-4BA6-C650-AA3DA4A21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22" y="5738818"/>
            <a:ext cx="1771650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参加費（資料代等）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会員：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一般：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1000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学生・院生：無料</a:t>
            </a:r>
          </a:p>
        </p:txBody>
      </p:sp>
      <p:sp>
        <p:nvSpPr>
          <p:cNvPr id="2054" name="テキスト ボックス 2">
            <a:extLst>
              <a:ext uri="{FF2B5EF4-FFF2-40B4-BE49-F238E27FC236}">
                <a16:creationId xmlns:a16="http://schemas.microsoft.com/office/drawing/2014/main" xmlns="" id="{F4D53A6B-0892-7F2F-5361-DCB156416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56456"/>
            <a:ext cx="518636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大会テーマ</a:t>
            </a:r>
            <a:endParaRPr lang="en-US" altLang="ja-JP" sz="2400" b="1" dirty="0">
              <a:solidFill>
                <a:srgbClr val="0099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/>
            <a:r>
              <a:rPr lang="ja-JP" altLang="en-US" sz="2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ポスト・コロナ</a:t>
            </a:r>
            <a:r>
              <a:rPr lang="en-US" altLang="ja-JP" sz="2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人新世</a:t>
            </a:r>
            <a:r>
              <a:rPr lang="en-US" altLang="ja-JP" sz="2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28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に向けた健康生きがい活動</a:t>
            </a:r>
          </a:p>
          <a:p>
            <a:pPr eaLnBrk="1" hangingPunct="1"/>
            <a:r>
              <a:rPr lang="ja-JP" altLang="en-US" sz="24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～継続的に取り組む持続可能な</a:t>
            </a:r>
            <a:endParaRPr lang="en-US" altLang="ja-JP" sz="2400" b="1" dirty="0">
              <a:solidFill>
                <a:srgbClr val="0099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/>
            <a:r>
              <a:rPr lang="ja-JP" altLang="en-US" sz="2400" b="1" dirty="0">
                <a:solidFill>
                  <a:srgbClr val="0099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健康生きがい活動について～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チラシ">
  <a:themeElements>
    <a:clrScheme name="01チラ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チラシ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チラ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チラ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チラ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チラ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チラ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チラ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チラ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チラ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チラ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チラ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チラ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チラ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01チラシ</Template>
  <TotalTime>2135</TotalTime>
  <Words>63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01チラシ</vt:lpstr>
      <vt:lpstr>　　　開催方法：対面とオンライン・ハイブリット方式（Zoom） ＜プログラム＞　 　10:30～10:55 　・挨拶、オリエンテーション　 　10:55～11:55 　・記念講演　     演題「高齢期の健康生きがいについて」 　　　　　　～在宅医療の実践の視点から～ 　　蘆野吉和（日本ホスピス・在宅ケア研究会理事長） 　13:00～14:30 　・分科会　 　　第１　フレイル予防と健康生きがい 　　第２　在宅医療と健康生きがい 　　第３　ロボットの活用と健康生きがい 　　第４　地域共生と健康生きがい 　　第５　人生１００年時代の学習と健康生きがい 　14:40～15:00 　・全体会、閉会 　　</vt:lpstr>
    </vt:vector>
  </TitlesOfParts>
  <Company>N.M.I.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nisseiken</dc:title>
  <dc:creator>n fuji</dc:creator>
  <cp:lastModifiedBy>soumu Ikigai Zaidan</cp:lastModifiedBy>
  <cp:revision>198</cp:revision>
  <cp:lastPrinted>2022-07-08T00:53:29Z</cp:lastPrinted>
  <dcterms:created xsi:type="dcterms:W3CDTF">2001-07-24T05:18:27Z</dcterms:created>
  <dcterms:modified xsi:type="dcterms:W3CDTF">2022-07-20T03:39:09Z</dcterms:modified>
</cp:coreProperties>
</file>